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1E967-ACD2-4AA2-85C2-1B3163293FB6}" type="datetimeFigureOut">
              <a:rPr lang="nl-NL" smtClean="0"/>
              <a:t>28-8-2019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49ADC-3007-4A64-8877-849192E4515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nl/url?url=http://www.aantwerk.nu/no_cache/founders-en-partners/onze-founders/detail.html?tx_clcompanydatabase_pi1%5btest%5d%3Dtest%26tx_clcompanydatabase_pi1%5bpointer%5d%3D0%26tx_clcompanydatabase_pi1%5bmode%5d%3D1%26tx_clcompanydatabase_pi1%5bsort%5d%3Dname:0%26tx_clcompanydatabase_pi1%5bshowUid%5d%5bshowUID%5d%3D6%26tx_clcompanydatabase_pi1%5bshowUid%5d%5bbackPID%5d%3D749&amp;rct=j&amp;frm=1&amp;q=&amp;esrc=s&amp;sa=U&amp;ved=0CBgQwW4wAWoVChMImN3FhuOoyAIVRusUCh3NNgFB&amp;sig2=tUNUP-mj7amvQpHULTT20Q&amp;usg=AFQjCNEIY5Bg9kX9YTbSvj0eWKe4A9ylW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url=http://www.aantwerk.nu/no_cache/founders-en-partners/onze-founders/detail.html?tx_clcompanydatabase_pi1%5btest%5d%3Dtest%26tx_clcompanydatabase_pi1%5bpointer%5d%3D0%26tx_clcompanydatabase_pi1%5bmode%5d%3D1%26tx_clcompanydatabase_pi1%5bsort%5d%3Dname:0%26tx_clcompanydatabase_pi1%5bshowUid%5d%5bshowUID%5d%3D6%26tx_clcompanydatabase_pi1%5bshowUid%5d%5bbackPID%5d%3D749&amp;rct=j&amp;frm=1&amp;q=&amp;esrc=s&amp;sa=U&amp;ved=0CBgQwW4wAWoVChMImN3FhuOoyAIVRusUCh3NNgFB&amp;sig2=tUNUP-mj7amvQpHULTT20Q&amp;usg=AFQjCNEIY5Bg9kX9YTbSvj0eWKe4A9ylWg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url=http://www.aantwerk.nu/no_cache/founders-en-partners/onze-founders/detail.html?tx_clcompanydatabase_pi1%5btest%5d%3Dtest%26tx_clcompanydatabase_pi1%5bpointer%5d%3D0%26tx_clcompanydatabase_pi1%5bmode%5d%3D1%26tx_clcompanydatabase_pi1%5bsort%5d%3Dname:0%26tx_clcompanydatabase_pi1%5bshowUid%5d%5bshowUID%5d%3D6%26tx_clcompanydatabase_pi1%5bshowUid%5d%5bbackPID%5d%3D749&amp;rct=j&amp;frm=1&amp;q=&amp;esrc=s&amp;sa=U&amp;ved=0CBgQwW4wAWoVChMImN3FhuOoyAIVRusUCh3NNgFB&amp;sig2=tUNUP-mj7amvQpHULTT20Q&amp;usg=AFQjCNEIY5Bg9kX9YTbSvj0eWKe4A9ylW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nl/url?url=http://www.aantwerk.nu/no_cache/founders-en-partners/onze-founders/detail.html?tx_clcompanydatabase_pi1%5btest%5d%3Dtest%26tx_clcompanydatabase_pi1%5bpointer%5d%3D0%26tx_clcompanydatabase_pi1%5bmode%5d%3D1%26tx_clcompanydatabase_pi1%5bsort%5d%3Dname:0%26tx_clcompanydatabase_pi1%5bshowUid%5d%5bshowUID%5d%3D6%26tx_clcompanydatabase_pi1%5bshowUid%5d%5bbackPID%5d%3D749&amp;rct=j&amp;frm=1&amp;q=&amp;esrc=s&amp;sa=U&amp;ved=0CBgQwW4wAWoVChMImN3FhuOoyAIVRusUCh3NNgFB&amp;sig2=tUNUP-mj7amvQpHULTT20Q&amp;usg=AFQjCNEIY5Bg9kX9YTbSvj0eWKe4A9ylW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url=http://www.aantwerk.nu/no_cache/founders-en-partners/onze-founders/detail.html?tx_clcompanydatabase_pi1%5btest%5d%3Dtest%26tx_clcompanydatabase_pi1%5bpointer%5d%3D0%26tx_clcompanydatabase_pi1%5bmode%5d%3D1%26tx_clcompanydatabase_pi1%5bsort%5d%3Dname:0%26tx_clcompanydatabase_pi1%5bshowUid%5d%5bshowUID%5d%3D6%26tx_clcompanydatabase_pi1%5bshowUid%5d%5bbackPID%5d%3D749&amp;rct=j&amp;frm=1&amp;q=&amp;esrc=s&amp;sa=U&amp;ved=0CBgQwW4wAWoVChMImN3FhuOoyAIVRusUCh3NNgFB&amp;sig2=tUNUP-mj7amvQpHULTT20Q&amp;usg=AFQjCNEIY5Bg9kX9YTbSvj0eWKe4A9ylW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nl/url?url=http://www.aantwerk.nu/no_cache/founders-en-partners/onze-founders/detail.html?tx_clcompanydatabase_pi1%5btest%5d%3Dtest%26tx_clcompanydatabase_pi1%5bpointer%5d%3D0%26tx_clcompanydatabase_pi1%5bmode%5d%3D1%26tx_clcompanydatabase_pi1%5bsort%5d%3Dname:0%26tx_clcompanydatabase_pi1%5bshowUid%5d%5bshowUID%5d%3D6%26tx_clcompanydatabase_pi1%5bshowUid%5d%5bbackPID%5d%3D749&amp;rct=j&amp;frm=1&amp;q=&amp;esrc=s&amp;sa=U&amp;ved=0CBgQwW4wAWoVChMImN3FhuOoyAIVRusUCh3NNgFB&amp;sig2=tUNUP-mj7amvQpHULTT20Q&amp;usg=AFQjCNEIY5Bg9kX9YTbSvj0eWKe4A9ylW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nl/url?url=http://www.aantwerk.nu/no_cache/founders-en-partners/onze-founders/detail.html?tx_clcompanydatabase_pi1%5btest%5d%3Dtest%26tx_clcompanydatabase_pi1%5bpointer%5d%3D0%26tx_clcompanydatabase_pi1%5bmode%5d%3D1%26tx_clcompanydatabase_pi1%5bsort%5d%3Dname:0%26tx_clcompanydatabase_pi1%5bshowUid%5d%5bshowUID%5d%3D6%26tx_clcompanydatabase_pi1%5bshowUid%5d%5bbackPID%5d%3D749&amp;rct=j&amp;frm=1&amp;q=&amp;esrc=s&amp;sa=U&amp;ved=0CBgQwW4wAWoVChMImN3FhuOoyAIVRusUCh3NNgFB&amp;sig2=tUNUP-mj7amvQpHULTT20Q&amp;usg=AFQjCNEIY5Bg9kX9YTbSvj0eWKe4A9ylW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nl/url?url=https://static.nationalebeeldbank.nl/shop/products/486836-oldtimer_tractor_lanz_bulldog&amp;rct=j&amp;frm=1&amp;q=&amp;esrc=s&amp;sa=U&amp;ved=0CBYQwW4wAGoVChMI1rvhjuioyAIViEwUCh3jZQo-&amp;sig2=1iauJkGSZifJezayytVzPA&amp;usg=AFQjCNH3Kj3woxiefgIWo8rxRFv_mc-0vQ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google.nl/url?url=http://www.aantwerk.nu/no_cache/founders-en-partners/onze-founders/detail.html?tx_clcompanydatabase_pi1%5btest%5d%3Dtest%26tx_clcompanydatabase_pi1%5bpointer%5d%3D0%26tx_clcompanydatabase_pi1%5bmode%5d%3D1%26tx_clcompanydatabase_pi1%5bsort%5d%3Dname:0%26tx_clcompanydatabase_pi1%5bshowUid%5d%5bshowUID%5d%3D6%26tx_clcompanydatabase_pi1%5bshowUid%5d%5bbackPID%5d%3D749&amp;rct=j&amp;frm=1&amp;q=&amp;esrc=s&amp;sa=U&amp;ved=0CBgQwW4wAWoVChMImN3FhuOoyAIVRusUCh3NNgFB&amp;sig2=tUNUP-mj7amvQpHULTT20Q&amp;usg=AFQjCNEIY5Bg9kX9YTbSvj0eWKe4A9ylW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CnoUt7pIV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224135"/>
          </a:xfrm>
        </p:spPr>
        <p:txBody>
          <a:bodyPr/>
          <a:lstStyle/>
          <a:p>
            <a:r>
              <a:rPr lang="nl-NL" dirty="0"/>
              <a:t>Accu (batterij)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>
            <a:normAutofit fontScale="92500"/>
          </a:bodyPr>
          <a:lstStyle/>
          <a:p>
            <a:r>
              <a:rPr lang="nl-NL" dirty="0"/>
              <a:t>Taak:</a:t>
            </a:r>
          </a:p>
          <a:p>
            <a:pPr algn="l">
              <a:buFont typeface="Arial" charset="0"/>
              <a:buChar char="•"/>
            </a:pPr>
            <a:r>
              <a:rPr lang="nl-NL" dirty="0"/>
              <a:t>Stroom geven tijdens starten</a:t>
            </a:r>
          </a:p>
          <a:p>
            <a:pPr algn="l">
              <a:buFont typeface="Arial" charset="0"/>
              <a:buChar char="•"/>
            </a:pPr>
            <a:r>
              <a:rPr lang="nl-NL" dirty="0"/>
              <a:t>Bij stilstand van de motor stroom leveren aan gebruikers</a:t>
            </a:r>
          </a:p>
          <a:p>
            <a:pPr algn="l">
              <a:buFont typeface="Arial" charset="0"/>
              <a:buChar char="•"/>
            </a:pPr>
            <a:r>
              <a:rPr lang="nl-NL" dirty="0"/>
              <a:t> Aanvullen als dynamo te weinig levert</a:t>
            </a:r>
          </a:p>
          <a:p>
            <a:pPr algn="l"/>
            <a:endParaRPr lang="nl-NL" dirty="0"/>
          </a:p>
          <a:p>
            <a:pPr algn="l"/>
            <a:endParaRPr lang="nl-NL" dirty="0"/>
          </a:p>
        </p:txBody>
      </p:sp>
      <p:pic>
        <p:nvPicPr>
          <p:cNvPr id="4" name="Picture 2" descr="https://encrypted-tbn3.gstatic.com/images?q=tbn:ANd9GcRM0ZFIvGB5TX0UEz7sVLNc7JByj9jXTLlx4caqbDWDCw1U9tpJ1W_ha6J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04664"/>
            <a:ext cx="1728188" cy="576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/>
          <a:lstStyle/>
          <a:p>
            <a:r>
              <a:rPr lang="nl-NL" dirty="0"/>
              <a:t>Binnenkant</a:t>
            </a:r>
          </a:p>
        </p:txBody>
      </p:sp>
      <p:pic>
        <p:nvPicPr>
          <p:cNvPr id="4" name="Tijdelijke aanduiding voor inhoud 3" descr="accu_opb[1]%20[1600x1200]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120106"/>
            <a:ext cx="3810000" cy="3486150"/>
          </a:xfrm>
        </p:spPr>
      </p:pic>
      <p:pic>
        <p:nvPicPr>
          <p:cNvPr id="1026" name="Picture 2" descr="https://encrypted-tbn3.gstatic.com/images?q=tbn:ANd9GcRM0ZFIvGB5TX0UEz7sVLNc7JByj9jXTLlx4caqbDWDCw1U9tpJ1W_ha6J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404664"/>
            <a:ext cx="1728188" cy="576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nl-NL" dirty="0"/>
              <a:t>Accu </a:t>
            </a:r>
            <a:r>
              <a:rPr lang="nl-NL" dirty="0">
                <a:sym typeface="Wingdings" pitchFamily="2" charset="2"/>
              </a:rPr>
              <a:t></a:t>
            </a:r>
            <a:br>
              <a:rPr lang="nl-NL" dirty="0">
                <a:sym typeface="Wingdings" pitchFamily="2" charset="2"/>
              </a:rPr>
            </a:br>
            <a:r>
              <a:rPr lang="nl-NL" sz="3200" dirty="0">
                <a:sym typeface="Wingdings" pitchFamily="2" charset="2"/>
              </a:rPr>
              <a:t>Elke cel is 2 V</a:t>
            </a:r>
            <a:br>
              <a:rPr lang="nl-NL" sz="3200" dirty="0">
                <a:sym typeface="Wingdings" pitchFamily="2" charset="2"/>
              </a:rPr>
            </a:br>
            <a:r>
              <a:rPr lang="nl-NL" sz="3200" dirty="0">
                <a:sym typeface="Wingdings" pitchFamily="2" charset="2"/>
              </a:rPr>
              <a:t>6 Cellen x 2 V = 12V</a:t>
            </a:r>
            <a:br>
              <a:rPr lang="nl-NL" dirty="0">
                <a:sym typeface="Wingdings" pitchFamily="2" charset="2"/>
              </a:rPr>
            </a:br>
            <a:br>
              <a:rPr lang="nl-NL" dirty="0">
                <a:sym typeface="Wingdings" pitchFamily="2" charset="2"/>
              </a:rPr>
            </a:br>
            <a:endParaRPr lang="nl-NL" dirty="0"/>
          </a:p>
        </p:txBody>
      </p:sp>
      <p:pic>
        <p:nvPicPr>
          <p:cNvPr id="4" name="Tijdelijke aanduiding voor inhoud 3" descr="plus en minpoo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91880" y="3068960"/>
            <a:ext cx="2376916" cy="2489211"/>
          </a:xfrm>
        </p:spPr>
      </p:pic>
      <p:pic>
        <p:nvPicPr>
          <p:cNvPr id="5" name="Picture 2" descr="https://encrypted-tbn3.gstatic.com/images?q=tbn:ANd9GcRM0ZFIvGB5TX0UEz7sVLNc7JByj9jXTLlx4caqbDWDCw1U9tpJ1W_ha6J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404664"/>
            <a:ext cx="1728188" cy="576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Capaciteit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Elektrisch vermogen van batterijen wordt uitgedrukt in capaciteit.  </a:t>
            </a:r>
          </a:p>
          <a:p>
            <a:r>
              <a:rPr lang="nl-NL" dirty="0"/>
              <a:t>In Ah  (ampère-uur)</a:t>
            </a:r>
          </a:p>
          <a:p>
            <a:r>
              <a:rPr lang="nl-NL" dirty="0"/>
              <a:t>Het aantal ampère dat max. per uur geleverd kan worden.</a:t>
            </a:r>
          </a:p>
          <a:p>
            <a:r>
              <a:rPr lang="nl-NL" dirty="0"/>
              <a:t>50 Ah  -&gt; 50 A/h  of 20 A / 2,5h  10 A/ 5h</a:t>
            </a:r>
          </a:p>
        </p:txBody>
      </p:sp>
      <p:pic>
        <p:nvPicPr>
          <p:cNvPr id="4" name="Picture 2" descr="https://encrypted-tbn3.gstatic.com/images?q=tbn:ANd9GcRM0ZFIvGB5TX0UEz7sVLNc7JByj9jXTLlx4caqbDWDCw1U9tpJ1W_ha6J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04664"/>
            <a:ext cx="1728188" cy="576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Bepaal capaciteit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2808120"/>
            <a:ext cx="3965426" cy="26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76872"/>
            <a:ext cx="476250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s://encrypted-tbn3.gstatic.com/images?q=tbn:ANd9GcRM0ZFIvGB5TX0UEz7sVLNc7JByj9jXTLlx4caqbDWDCw1U9tpJ1W_ha6J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404664"/>
            <a:ext cx="1728188" cy="5760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5634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Nog een accu</a:t>
            </a:r>
          </a:p>
        </p:txBody>
      </p:sp>
      <p:pic>
        <p:nvPicPr>
          <p:cNvPr id="4" name="Picture 2" descr="https://encrypted-tbn3.gstatic.com/images?q=tbn:ANd9GcRM0ZFIvGB5TX0UEz7sVLNc7JByj9jXTLlx4caqbDWDCw1U9tpJ1W_ha6J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88640"/>
            <a:ext cx="1728188" cy="57606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5808" y="1600200"/>
            <a:ext cx="11054025" cy="655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54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Stevig monteren  (anders platen stuk)</a:t>
            </a:r>
          </a:p>
          <a:p>
            <a:r>
              <a:rPr lang="nl-NL" dirty="0"/>
              <a:t>Plus en min- pool goed schoon en geen roest</a:t>
            </a:r>
          </a:p>
          <a:p>
            <a:r>
              <a:rPr lang="nl-NL" dirty="0"/>
              <a:t>Polen met vet insmeren.</a:t>
            </a:r>
          </a:p>
          <a:p>
            <a:r>
              <a:rPr lang="nl-NL" dirty="0"/>
              <a:t>Niet maximaal belasten</a:t>
            </a:r>
          </a:p>
          <a:p>
            <a:r>
              <a:rPr lang="nl-NL" dirty="0"/>
              <a:t>Gedestilleerd water bij vullen (van toepassing)</a:t>
            </a:r>
          </a:p>
        </p:txBody>
      </p:sp>
      <p:pic>
        <p:nvPicPr>
          <p:cNvPr id="4" name="Picture 2" descr="https://encrypted-tbn3.gstatic.com/images?q=tbn:ANd9GcRM0ZFIvGB5TX0UEz7sVLNc7JByj9jXTLlx4caqbDWDCw1U9tpJ1W_ha6J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04664"/>
            <a:ext cx="1728188" cy="576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Start hulp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Startkabels </a:t>
            </a:r>
            <a:r>
              <a:rPr lang="nl-NL" dirty="0">
                <a:sym typeface="Wingdings" pitchFamily="2" charset="2"/>
              </a:rPr>
              <a:t> voldoende capaciteit.</a:t>
            </a:r>
          </a:p>
          <a:p>
            <a:endParaRPr lang="nl-NL" dirty="0">
              <a:sym typeface="Wingdings" pitchFamily="2" charset="2"/>
            </a:endParaRPr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259632" y="2924944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Lopende trekker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Te starten trekker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1. Plus pool kabel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2. Plus</a:t>
                      </a:r>
                      <a:r>
                        <a:rPr lang="nl-NL" baseline="0" dirty="0"/>
                        <a:t> pool kabel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4. Min pool</a:t>
                      </a:r>
                      <a:r>
                        <a:rPr lang="nl-NL" baseline="0" dirty="0"/>
                        <a:t> kabel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3. Min pool</a:t>
                      </a:r>
                      <a:r>
                        <a:rPr lang="nl-NL" baseline="0" dirty="0"/>
                        <a:t> kabel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146" name="Picture 2" descr="https://encrypted-tbn0.gstatic.com/images?q=tbn:ANd9GcRFXNs7nxIGEWqRyKPFIkKTTyk_QKO_nSGKEsXX3qtK8xEdYmTAh4vJ2S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924" y="2924944"/>
            <a:ext cx="993096" cy="1483359"/>
          </a:xfrm>
          <a:prstGeom prst="rect">
            <a:avLst/>
          </a:prstGeom>
          <a:noFill/>
        </p:spPr>
      </p:pic>
      <p:pic>
        <p:nvPicPr>
          <p:cNvPr id="6" name="Picture 2" descr="https://encrypted-tbn3.gstatic.com/images?q=tbn:ANd9GcRM0ZFIvGB5TX0UEz7sVLNc7JByj9jXTLlx4caqbDWDCw1U9tpJ1W_ha6J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404664"/>
            <a:ext cx="1728188" cy="576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Starthulp.wmv - YouTube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147</Words>
  <Application>Microsoft Office PowerPoint</Application>
  <PresentationFormat>Diavoorstelling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Office-thema</vt:lpstr>
      <vt:lpstr>Accu (batterij)</vt:lpstr>
      <vt:lpstr>Binnenkant</vt:lpstr>
      <vt:lpstr>Accu  Elke cel is 2 V 6 Cellen x 2 V = 12V  </vt:lpstr>
      <vt:lpstr>Capaciteit</vt:lpstr>
      <vt:lpstr>Bepaal capaciteit</vt:lpstr>
      <vt:lpstr>Nog een accu</vt:lpstr>
      <vt:lpstr>Onderhoud</vt:lpstr>
      <vt:lpstr>Start hulp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Accu (batterij)</dc:title>
  <dc:creator>Dhr. Verlouw</dc:creator>
  <cp:lastModifiedBy>René Hoezen</cp:lastModifiedBy>
  <cp:revision>9</cp:revision>
  <dcterms:created xsi:type="dcterms:W3CDTF">2015-10-04T11:58:29Z</dcterms:created>
  <dcterms:modified xsi:type="dcterms:W3CDTF">2019-08-28T08:34:38Z</dcterms:modified>
</cp:coreProperties>
</file>